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4"/>
  </p:sldMasterIdLst>
  <p:notesMasterIdLst>
    <p:notesMasterId r:id="rId9"/>
  </p:notesMasterIdLst>
  <p:handoutMasterIdLst>
    <p:handoutMasterId r:id="rId10"/>
  </p:handoutMasterIdLst>
  <p:sldIdLst>
    <p:sldId id="258" r:id="rId5"/>
    <p:sldId id="261" r:id="rId6"/>
    <p:sldId id="293" r:id="rId7"/>
    <p:sldId id="29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7DC2"/>
    <a:srgbClr val="7C7D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39" autoAdjust="0"/>
  </p:normalViewPr>
  <p:slideViewPr>
    <p:cSldViewPr snapToGrid="0">
      <p:cViewPr varScale="1">
        <p:scale>
          <a:sx n="114" d="100"/>
          <a:sy n="114" d="100"/>
        </p:scale>
        <p:origin x="414" y="114"/>
      </p:cViewPr>
      <p:guideLst/>
    </p:cSldViewPr>
  </p:slideViewPr>
  <p:notesTextViewPr>
    <p:cViewPr>
      <p:scale>
        <a:sx n="1" d="1"/>
        <a:sy n="1" d="1"/>
      </p:scale>
      <p:origin x="0" y="0"/>
    </p:cViewPr>
  </p:notesTextViewPr>
  <p:notesViewPr>
    <p:cSldViewPr snapToGrid="0">
      <p:cViewPr>
        <p:scale>
          <a:sx n="50" d="100"/>
          <a:sy n="50" d="100"/>
        </p:scale>
        <p:origin x="3403" y="3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748E1AF-6343-46AA-8AEF-4C12F4118850}" type="datetimeFigureOut">
              <a:rPr lang="en-US" smtClean="0"/>
              <a:t>01-Jul-25</a:t>
            </a:fld>
            <a:endParaRPr lang="en-US" dirty="0"/>
          </a:p>
        </p:txBody>
      </p:sp>
      <p:sp>
        <p:nvSpPr>
          <p:cNvPr id="4" name="Footer Placeholder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2858E0-3D38-47B7-97D4-4FE08D90D359}" type="slidenum">
              <a:rPr lang="en-US" smtClean="0"/>
              <a:t>‹#›</a:t>
            </a:fld>
            <a:endParaRPr lang="en-US"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9D2517-63AA-420A-887D-BE60360A8F4D}" type="datetimeFigureOut">
              <a:rPr lang="en-US" noProof="0" smtClean="0"/>
              <a:t>01-Jul-25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4ECAD9-32EE-4091-BDA5-6BD15ACC5E58}" type="slidenum">
              <a:rPr lang="en-US" noProof="0" smtClean="0"/>
              <a:t>‹#›</a:t>
            </a:fld>
            <a:endParaRPr lang="en-US"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a:t>
            </a:fld>
            <a:endParaRPr lang="en-US" noProof="0" dirty="0"/>
          </a:p>
        </p:txBody>
      </p:sp>
    </p:spTree>
    <p:extLst>
      <p:ext uri="{BB962C8B-B14F-4D97-AF65-F5344CB8AC3E}">
        <p14:creationId xmlns:p14="http://schemas.microsoft.com/office/powerpoint/2010/main" val="2215981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2</a:t>
            </a:fld>
            <a:endParaRPr lang="en-US" noProof="0" dirty="0"/>
          </a:p>
        </p:txBody>
      </p:sp>
    </p:spTree>
    <p:extLst>
      <p:ext uri="{BB962C8B-B14F-4D97-AF65-F5344CB8AC3E}">
        <p14:creationId xmlns:p14="http://schemas.microsoft.com/office/powerpoint/2010/main" val="3455333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F5CEFB0D-6DB6-450D-981E-DB5B064ABC8F}" type="datetime1">
              <a:rPr lang="en-US" noProof="0" smtClean="0"/>
              <a:t>01-Jul-25</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noProof="0" dirty="0"/>
              <a:t>Footer</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3" name="Subtitle 2"/>
          <p:cNvSpPr>
            <a:spLocks noGrp="1"/>
          </p:cNvSpPr>
          <p:nvPr>
            <p:ph type="subTitle" idx="1"/>
          </p:nvPr>
        </p:nvSpPr>
        <p:spPr>
          <a:xfrm>
            <a:off x="1212850" y="4508500"/>
            <a:ext cx="5118100" cy="1279652"/>
          </a:xfrm>
        </p:spPr>
        <p:txBody>
          <a:bodyPr lIns="91440" rIns="9144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a:t>Click to edit Master subtitle style</a:t>
            </a:r>
          </a:p>
        </p:txBody>
      </p:sp>
      <p:sp>
        <p:nvSpPr>
          <p:cNvPr id="2" name="Title 1"/>
          <p:cNvSpPr>
            <a:spLocks noGrp="1"/>
          </p:cNvSpPr>
          <p:nvPr>
            <p:ph type="ctrTitle"/>
          </p:nvPr>
        </p:nvSpPr>
        <p:spPr>
          <a:xfrm>
            <a:off x="1212850" y="2057400"/>
            <a:ext cx="5118100" cy="1929066"/>
          </a:xfrm>
        </p:spPr>
        <p:txBody>
          <a:bodyPr anchor="b">
            <a:noAutofit/>
          </a:bodyPr>
          <a:lstStyle>
            <a:lvl1pPr algn="l">
              <a:lnSpc>
                <a:spcPct val="90000"/>
              </a:lnSpc>
              <a:defRPr sz="5400" b="1" spc="-50" baseline="0">
                <a:solidFill>
                  <a:schemeClr val="bg1"/>
                </a:solidFill>
                <a:latin typeface="+mn-lt"/>
              </a:defRPr>
            </a:lvl1pPr>
          </a:lstStyle>
          <a:p>
            <a:r>
              <a:rPr lang="en-US" noProof="0"/>
              <a:t>Click to edit Master title style</a:t>
            </a:r>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3" name="Parallélogramme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2" name="Rectangle 11">
            <a:extLst>
              <a:ext uri="{FF2B5EF4-FFF2-40B4-BE49-F238E27FC236}">
                <a16:creationId xmlns:a16="http://schemas.microsoft.com/office/drawing/2014/main" id="{A7C93D4F-3003-4D58-9AFB-356A0F800F42}"/>
              </a:ext>
            </a:extLst>
          </p:cNvPr>
          <p:cNvSpPr/>
          <p:nvPr userDrawn="1"/>
        </p:nvSpPr>
        <p:spPr>
          <a:xfrm>
            <a:off x="6394450" y="0"/>
            <a:ext cx="1539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666C8650-8C82-4FB0-9266-0148B376A8CE}" type="datetime1">
              <a:rPr lang="en-US" noProof="0" smtClean="0"/>
              <a:t>01-Jul-25</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noProof="0" dirty="0"/>
              <a:t>Footer</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0" name="Picture Placeholder 9">
            <a:extLst>
              <a:ext uri="{FF2B5EF4-FFF2-40B4-BE49-F238E27FC236}">
                <a16:creationId xmlns:a16="http://schemas.microsoft.com/office/drawing/2014/main" id="{86028FDE-6655-4B55-B3B4-5B366034E8A8}"/>
              </a:ext>
            </a:extLst>
          </p:cNvPr>
          <p:cNvSpPr>
            <a:spLocks noGrp="1"/>
          </p:cNvSpPr>
          <p:nvPr>
            <p:ph type="pic" sz="quarter" idx="13"/>
          </p:nvPr>
        </p:nvSpPr>
        <p:spPr>
          <a:xfrm>
            <a:off x="0" y="0"/>
            <a:ext cx="6311900" cy="6858000"/>
          </a:xfrm>
        </p:spPr>
        <p:txBody>
          <a:bodyPr/>
          <a:lstStyle/>
          <a:p>
            <a:r>
              <a:rPr lang="en-US" noProof="0"/>
              <a:t>Click icon to add picture</a:t>
            </a:r>
            <a:endParaRPr lang="en-US" noProof="0" dirty="0"/>
          </a:p>
        </p:txBody>
      </p:sp>
      <p:sp>
        <p:nvSpPr>
          <p:cNvPr id="2" name="Title 1"/>
          <p:cNvSpPr>
            <a:spLocks noGrp="1"/>
          </p:cNvSpPr>
          <p:nvPr>
            <p:ph type="ctrTitle"/>
          </p:nvPr>
        </p:nvSpPr>
        <p:spPr>
          <a:xfrm>
            <a:off x="6629400" y="758952"/>
            <a:ext cx="4526280" cy="3227514"/>
          </a:xfrm>
        </p:spPr>
        <p:txBody>
          <a:bodyPr anchor="b">
            <a:normAutofit/>
          </a:bodyPr>
          <a:lstStyle>
            <a:lvl1pPr algn="l">
              <a:lnSpc>
                <a:spcPct val="90000"/>
              </a:lnSpc>
              <a:defRPr sz="6000" b="1" spc="-50" baseline="0">
                <a:solidFill>
                  <a:schemeClr val="accent1"/>
                </a:solidFill>
                <a:latin typeface="+mn-lt"/>
              </a:defRPr>
            </a:lvl1pPr>
          </a:lstStyle>
          <a:p>
            <a:r>
              <a:rPr lang="en-US" noProof="0"/>
              <a:t>Click to edit Master title style</a:t>
            </a:r>
          </a:p>
        </p:txBody>
      </p:sp>
      <p:sp>
        <p:nvSpPr>
          <p:cNvPr id="3" name="Subtitle 2"/>
          <p:cNvSpPr>
            <a:spLocks noGrp="1"/>
          </p:cNvSpPr>
          <p:nvPr>
            <p:ph type="subTitle" idx="1"/>
          </p:nvPr>
        </p:nvSpPr>
        <p:spPr>
          <a:xfrm>
            <a:off x="6632171" y="4508500"/>
            <a:ext cx="4526280" cy="1279652"/>
          </a:xfrm>
        </p:spPr>
        <p:txBody>
          <a:bodyPr lIns="91440" rIns="91440">
            <a:normAutofit/>
          </a:bodyPr>
          <a:lstStyle>
            <a:lvl1pPr marL="0" indent="0" algn="l">
              <a:buNone/>
              <a:defRPr sz="2400" cap="all" spc="200" baseline="0">
                <a:solidFill>
                  <a:schemeClr val="tx1">
                    <a:lumMod val="75000"/>
                    <a:lumOff val="25000"/>
                  </a:schemeClr>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a:t>Click to edit Master subtitle style</a:t>
            </a:r>
          </a:p>
        </p:txBody>
      </p:sp>
      <p:sp>
        <p:nvSpPr>
          <p:cNvPr id="11" name="Rectangle 10">
            <a:extLst>
              <a:ext uri="{FF2B5EF4-FFF2-40B4-BE49-F238E27FC236}">
                <a16:creationId xmlns:a16="http://schemas.microsoft.com/office/drawing/2014/main" id="{6D3E1BBA-670B-4CAE-B839-50ADB23DDBC6}"/>
              </a:ext>
            </a:extLst>
          </p:cNvPr>
          <p:cNvSpPr/>
          <p:nvPr userDrawn="1"/>
        </p:nvSpPr>
        <p:spPr>
          <a:xfrm>
            <a:off x="6311900" y="0"/>
            <a:ext cx="15392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1529DE01-3159-42E8-9946-B3F7564EBC72}" type="datetime1">
              <a:rPr lang="en-US" smtClean="0"/>
              <a:t>01-Jul-25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5" name="Parallélogramme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lvl1pPr>
              <a:defRPr>
                <a:solidFill>
                  <a:schemeClr val="tx1">
                    <a:lumMod val="75000"/>
                    <a:lumOff val="25000"/>
                  </a:schemeClr>
                </a:solidFill>
              </a:defRPr>
            </a:lvl1pPr>
          </a:lstStyle>
          <a:p>
            <a:fld id="{1A1FC6A6-F894-471F-8AA4-AE4112290279}" type="datetime1">
              <a:rPr lang="en-US" noProof="0" smtClean="0"/>
              <a:t>01-Jul-25</a:t>
            </a:fld>
            <a:endParaRPr lang="en-US" noProof="0"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2" name="Picture Placeholder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a:lstStyle/>
          <a:p>
            <a:r>
              <a:rPr lang="en-US" noProof="0"/>
              <a:t>Click icon to add picture</a:t>
            </a:r>
            <a:endParaRPr lang="en-US" noProof="0" dirty="0"/>
          </a:p>
        </p:txBody>
      </p:sp>
      <p:sp>
        <p:nvSpPr>
          <p:cNvPr id="13" name="Rectangle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noProof="0" dirty="0"/>
          </a:p>
        </p:txBody>
      </p:sp>
      <p:sp>
        <p:nvSpPr>
          <p:cNvPr id="2" name="Title 1"/>
          <p:cNvSpPr>
            <a:spLocks noGrp="1"/>
          </p:cNvSpPr>
          <p:nvPr>
            <p:ph type="title"/>
          </p:nvPr>
        </p:nvSpPr>
        <p:spPr>
          <a:xfrm>
            <a:off x="2641599" y="3746500"/>
            <a:ext cx="8331202" cy="1308100"/>
          </a:xfrm>
        </p:spPr>
        <p:txBody>
          <a:bodyPr anchor="b" anchorCtr="0">
            <a:noAutofit/>
          </a:bodyPr>
          <a:lstStyle>
            <a:lvl1pPr>
              <a:lnSpc>
                <a:spcPct val="90000"/>
              </a:lnSpc>
              <a:defRPr sz="4800" b="1">
                <a:solidFill>
                  <a:schemeClr val="bg1"/>
                </a:solidFill>
                <a:latin typeface="+mn-lt"/>
              </a:defRPr>
            </a:lvl1pPr>
          </a:lstStyle>
          <a:p>
            <a:r>
              <a:rPr lang="en-US" noProof="0"/>
              <a:t>Click to edit Master title style</a:t>
            </a:r>
          </a:p>
        </p:txBody>
      </p:sp>
      <p:sp>
        <p:nvSpPr>
          <p:cNvPr id="3" name="Text Placeholder 2"/>
          <p:cNvSpPr>
            <a:spLocks noGrp="1"/>
          </p:cNvSpPr>
          <p:nvPr>
            <p:ph type="body" idx="1"/>
          </p:nvPr>
        </p:nvSpPr>
        <p:spPr>
          <a:xfrm>
            <a:off x="2641600" y="5219700"/>
            <a:ext cx="8331201" cy="586740"/>
          </a:xfrm>
        </p:spPr>
        <p:txBody>
          <a:bodyPr lIns="91440" rIns="9144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Edit Master text styles</a:t>
            </a:r>
          </a:p>
        </p:txBody>
      </p:sp>
      <p:sp>
        <p:nvSpPr>
          <p:cNvPr id="14" name="Rectangle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lvl1pPr>
              <a:defRPr>
                <a:solidFill>
                  <a:schemeClr val="tx1">
                    <a:lumMod val="75000"/>
                    <a:lumOff val="25000"/>
                  </a:schemeClr>
                </a:solidFill>
              </a:defRPr>
            </a:lvl1pPr>
          </a:lstStyle>
          <a:p>
            <a:fld id="{503D98FD-B63D-46E0-B974-EC5BBAC02E27}" type="datetime1">
              <a:rPr lang="en-US" noProof="0" smtClean="0"/>
              <a:t>01-Jul-25</a:t>
            </a:fld>
            <a:endParaRPr lang="en-US" noProof="0"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2" name="Picture Placeholder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a:lstStyle/>
          <a:p>
            <a:r>
              <a:rPr lang="en-US" noProof="0"/>
              <a:t>Click icon to add picture</a:t>
            </a:r>
            <a:endParaRPr lang="en-US" noProof="0" dirty="0"/>
          </a:p>
        </p:txBody>
      </p:sp>
      <p:sp>
        <p:nvSpPr>
          <p:cNvPr id="13" name="Rectangle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noProof="0" dirty="0"/>
          </a:p>
        </p:txBody>
      </p:sp>
      <p:sp>
        <p:nvSpPr>
          <p:cNvPr id="2" name="Title 1"/>
          <p:cNvSpPr>
            <a:spLocks noGrp="1"/>
          </p:cNvSpPr>
          <p:nvPr>
            <p:ph type="title"/>
          </p:nvPr>
        </p:nvSpPr>
        <p:spPr>
          <a:xfrm>
            <a:off x="1930399" y="3746500"/>
            <a:ext cx="8331202" cy="1308100"/>
          </a:xfrm>
        </p:spPr>
        <p:txBody>
          <a:bodyPr anchor="b" anchorCtr="0">
            <a:noAutofit/>
          </a:bodyPr>
          <a:lstStyle>
            <a:lvl1pPr algn="ctr">
              <a:lnSpc>
                <a:spcPct val="90000"/>
              </a:lnSpc>
              <a:defRPr sz="4800" b="1">
                <a:solidFill>
                  <a:schemeClr val="bg1"/>
                </a:solidFill>
                <a:latin typeface="+mn-lt"/>
              </a:defRPr>
            </a:lvl1pPr>
          </a:lstStyle>
          <a:p>
            <a:r>
              <a:rPr lang="en-US" noProof="0"/>
              <a:t>Click to edit Master title style</a:t>
            </a:r>
          </a:p>
        </p:txBody>
      </p:sp>
      <p:sp>
        <p:nvSpPr>
          <p:cNvPr id="3" name="Text Placeholder 2"/>
          <p:cNvSpPr>
            <a:spLocks noGrp="1"/>
          </p:cNvSpPr>
          <p:nvPr>
            <p:ph type="body" idx="1"/>
          </p:nvPr>
        </p:nvSpPr>
        <p:spPr>
          <a:xfrm>
            <a:off x="1930400" y="5219700"/>
            <a:ext cx="8331201" cy="586740"/>
          </a:xfrm>
        </p:spPr>
        <p:txBody>
          <a:bodyPr lIns="91440" rIns="9144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Edit Master text styles</a:t>
            </a:r>
          </a:p>
        </p:txBody>
      </p:sp>
      <p:sp>
        <p:nvSpPr>
          <p:cNvPr id="14" name="Rectangle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7E74ECCD-A9BB-4C40-8999-9FDE0B2AF02D}" type="datetime1">
              <a:rPr lang="en-US" smtClean="0"/>
              <a:t>01-Jul-25</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r>
              <a:rPr lang="en-US" dirty="0"/>
              <a:t>Footer</a:t>
            </a:r>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86731" y="2958274"/>
            <a:ext cx="4639736" cy="29108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5395" y="2958273"/>
            <a:ext cx="4639736" cy="29108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B9A11315-80A2-4A6F-99BC-2337EDBA509A}" type="datetime1">
              <a:rPr lang="en-US" smtClean="0"/>
              <a:t>01-Jul-25</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r>
              <a:rPr lang="en-US" dirty="0"/>
              <a:t>Footer</a:t>
            </a:r>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5323FCEE-D38D-4315-8661-B8B16CE6B114}" type="datetime1">
              <a:rPr lang="en-US" smtClean="0"/>
              <a:t>01-Jul-25</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r>
              <a:rPr lang="en-US" dirty="0"/>
              <a:t>Footer</a:t>
            </a:r>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Parallélogramme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lvl1pPr>
              <a:defRPr>
                <a:solidFill>
                  <a:schemeClr val="tx1">
                    <a:lumMod val="75000"/>
                    <a:lumOff val="25000"/>
                  </a:schemeClr>
                </a:solidFill>
              </a:defRPr>
            </a:lvl1pPr>
          </a:lstStyle>
          <a:p>
            <a:fld id="{27909053-E1DD-4959-BC7A-C98D3D2614DC}" type="datetime1">
              <a:rPr lang="en-US" noProof="0" smtClean="0"/>
              <a:t>01-Jul-25</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786383"/>
            <a:ext cx="3068833" cy="2093975"/>
          </a:xfrm>
        </p:spPr>
        <p:txBody>
          <a:bodyPr anchor="b">
            <a:normAutofit/>
          </a:bodyPr>
          <a:lstStyle>
            <a:lvl1pPr>
              <a:lnSpc>
                <a:spcPct val="90000"/>
              </a:lnSpc>
              <a:defRPr sz="3600" b="0">
                <a:solidFill>
                  <a:srgbClr val="FFFFFF"/>
                </a:solidFill>
              </a:defRPr>
            </a:lvl1pPr>
          </a:lstStyle>
          <a:p>
            <a:r>
              <a:rPr lang="en-US" noProof="0"/>
              <a:t>Click to edit Master title style</a:t>
            </a:r>
          </a:p>
        </p:txBody>
      </p:sp>
      <p:sp>
        <p:nvSpPr>
          <p:cNvPr id="3" name="Content Placeholder 2"/>
          <p:cNvSpPr>
            <a:spLocks noGrp="1"/>
          </p:cNvSpPr>
          <p:nvPr>
            <p:ph idx="1"/>
          </p:nvPr>
        </p:nvSpPr>
        <p:spPr>
          <a:xfrm>
            <a:off x="5458984" y="812800"/>
            <a:ext cx="5713841" cy="4868609"/>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p:cNvSpPr>
            <a:spLocks noGrp="1"/>
          </p:cNvSpPr>
          <p:nvPr>
            <p:ph type="body" sz="half" idx="2"/>
          </p:nvPr>
        </p:nvSpPr>
        <p:spPr>
          <a:xfrm>
            <a:off x="1092200" y="3043050"/>
            <a:ext cx="3068832" cy="2638359"/>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Edit Master text styles</a:t>
            </a:r>
          </a:p>
        </p:txBody>
      </p:sp>
      <p:sp>
        <p:nvSpPr>
          <p:cNvPr id="9" name="Rectangle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3AB9C849-F1D8-4230-9F2F-9250D675BB2A}" type="datetime1">
              <a:rPr lang="en-US" noProof="0" smtClean="0"/>
              <a:t>01-Jul-25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F2DB7022-84E8-42F0-8AEA-ADED76AFD446}" type="datetime1">
              <a:rPr lang="en-US" smtClean="0"/>
              <a:t>01-Jul-25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5458984" y="497808"/>
            <a:ext cx="5713841" cy="4868609"/>
          </a:xfrm>
        </p:spPr>
        <p:txBody>
          <a:bodyPr anchor="ct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Rectangle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8D4C0741-442A-4788-81DA-4F081D559C5A}" type="datetime1">
              <a:rPr lang="en-US" noProof="0" smtClean="0"/>
              <a:t>01-Jul-25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5" name="Rectangle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p:cNvSpPr>
            <a:spLocks noGrp="1"/>
          </p:cNvSpPr>
          <p:nvPr>
            <p:ph type="title"/>
          </p:nvPr>
        </p:nvSpPr>
        <p:spPr>
          <a:xfrm>
            <a:off x="1092200" y="1885125"/>
            <a:ext cx="3314700" cy="2093975"/>
          </a:xfrm>
        </p:spPr>
        <p:txBody>
          <a:bodyPr anchor="ctr">
            <a:normAutofit/>
          </a:bodyPr>
          <a:lstStyle>
            <a:lvl1pPr>
              <a:lnSpc>
                <a:spcPct val="90000"/>
              </a:lnSpc>
              <a:defRPr sz="4400" b="1">
                <a:solidFill>
                  <a:srgbClr val="FFFFFF"/>
                </a:solidFill>
                <a:latin typeface="+mn-lt"/>
              </a:defRPr>
            </a:lvl1pPr>
          </a:lstStyle>
          <a:p>
            <a:r>
              <a:rPr lang="en-US" noProof="0"/>
              <a:t>Click to edit Master title style</a:t>
            </a:r>
          </a:p>
        </p:txBody>
      </p:sp>
      <p:sp>
        <p:nvSpPr>
          <p:cNvPr id="18" name="Rectangle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a:lstStyle>
            <a:lvl1pPr>
              <a:defRPr>
                <a:solidFill>
                  <a:schemeClr val="bg1"/>
                </a:solidFill>
              </a:defRPr>
            </a:lvl1pPr>
          </a:lstStyle>
          <a:p>
            <a:r>
              <a:rPr lang="en-US" noProof="0"/>
              <a:t>Click icon to add picture</a:t>
            </a:r>
            <a:endParaRPr lang="en-US" noProof="0" dirty="0"/>
          </a:p>
        </p:txBody>
      </p:sp>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 name="Content Placeholder 2"/>
          <p:cNvSpPr>
            <a:spLocks noGrp="1"/>
          </p:cNvSpPr>
          <p:nvPr>
            <p:ph idx="1"/>
          </p:nvPr>
        </p:nvSpPr>
        <p:spPr>
          <a:xfrm>
            <a:off x="5458984" y="497808"/>
            <a:ext cx="5713841" cy="4868609"/>
          </a:xfrm>
        </p:spPr>
        <p:txBody>
          <a:bodyPr anchor="ct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470BDB9F-6784-464D-8ED7-29E60E2B21A9}" type="datetime1">
              <a:rPr lang="en-US" noProof="0" smtClean="0"/>
              <a:t>01-Jul-25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a:t>Click to edit Master title style</a:t>
            </a:r>
            <a:endParaRPr lang="en-US" noProof="0"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p:cNvSpPr>
            <a:spLocks noGrp="1"/>
          </p:cNvSpPr>
          <p:nvPr>
            <p:ph type="title"/>
          </p:nvPr>
        </p:nvSpPr>
        <p:spPr>
          <a:xfrm>
            <a:off x="4984722" y="548355"/>
            <a:ext cx="6054846" cy="634336"/>
          </a:xfrm>
        </p:spPr>
        <p:txBody>
          <a:bodyPr anchor="ctr">
            <a:noAutofit/>
          </a:bodyPr>
          <a:lstStyle>
            <a:lvl1pPr>
              <a:lnSpc>
                <a:spcPct val="90000"/>
              </a:lnSpc>
              <a:defRPr sz="3600" b="1" i="0">
                <a:solidFill>
                  <a:srgbClr val="FFFFFF"/>
                </a:solidFill>
                <a:latin typeface="+mn-lt"/>
              </a:defRPr>
            </a:lvl1pPr>
          </a:lstStyle>
          <a:p>
            <a:r>
              <a:rPr lang="en-US" noProof="0"/>
              <a:t>Click to edit Master title style</a:t>
            </a:r>
          </a:p>
        </p:txBody>
      </p:sp>
      <p:sp>
        <p:nvSpPr>
          <p:cNvPr id="3" name="Content Placeholder 2"/>
          <p:cNvSpPr>
            <a:spLocks noGrp="1"/>
          </p:cNvSpPr>
          <p:nvPr>
            <p:ph idx="1"/>
          </p:nvPr>
        </p:nvSpPr>
        <p:spPr>
          <a:xfrm>
            <a:off x="5100833" y="1611313"/>
            <a:ext cx="6072099" cy="3755104"/>
          </a:xfrm>
        </p:spPr>
        <p:txBody>
          <a:bodyPr anchor="t">
            <a:normAutofit/>
          </a:bodyPr>
          <a:lstStyle>
            <a:lvl1pPr>
              <a:defRPr sz="2400"/>
            </a:lvl1pPr>
            <a:lvl2pPr>
              <a:defRPr sz="2000"/>
            </a:lvl2pPr>
            <a:lvl3pPr>
              <a:defRPr sz="1600"/>
            </a:lvl3pPr>
            <a:lvl4pPr>
              <a:defRPr sz="1600"/>
            </a:lvl4pPr>
            <a:lvl5pPr>
              <a:defRPr sz="16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6DA3ABBD-A00D-4624-9D57-736F5DDBFABC}" type="datetime1">
              <a:rPr lang="en-US" noProof="0" smtClean="0"/>
              <a:t>01-Jul-25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a:lstStyle>
            <a:lvl1pPr>
              <a:defRPr>
                <a:solidFill>
                  <a:schemeClr val="tx1">
                    <a:lumMod val="75000"/>
                    <a:lumOff val="25000"/>
                  </a:schemeClr>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t with Caption">
    <p:spTree>
      <p:nvGrpSpPr>
        <p:cNvPr id="1" name=""/>
        <p:cNvGrpSpPr/>
        <p:nvPr/>
      </p:nvGrpSpPr>
      <p:grpSpPr>
        <a:xfrm>
          <a:off x="0" y="0"/>
          <a:ext cx="0" cy="0"/>
          <a:chOff x="0" y="0"/>
          <a:chExt cx="0" cy="0"/>
        </a:xfrm>
      </p:grpSpPr>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a:lstStyle>
            <a:lvl1pPr>
              <a:defRPr>
                <a:solidFill>
                  <a:schemeClr val="tx1">
                    <a:lumMod val="75000"/>
                    <a:lumOff val="25000"/>
                  </a:schemeClr>
                </a:solidFill>
              </a:defRPr>
            </a:lvl1pPr>
          </a:lstStyle>
          <a:p>
            <a:r>
              <a:rPr lang="en-US" noProof="0"/>
              <a:t>Click icon to add picture</a:t>
            </a:r>
            <a:endParaRPr lang="en-US" noProof="0" dirty="0"/>
          </a:p>
        </p:txBody>
      </p:sp>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p:cNvSpPr>
            <a:spLocks noGrp="1"/>
          </p:cNvSpPr>
          <p:nvPr>
            <p:ph type="title"/>
          </p:nvPr>
        </p:nvSpPr>
        <p:spPr>
          <a:xfrm>
            <a:off x="3068577" y="880375"/>
            <a:ext cx="6054846" cy="634336"/>
          </a:xfrm>
        </p:spPr>
        <p:txBody>
          <a:bodyPr anchor="ctr">
            <a:noAutofit/>
          </a:bodyPr>
          <a:lstStyle>
            <a:lvl1pPr algn="ctr">
              <a:lnSpc>
                <a:spcPct val="90000"/>
              </a:lnSpc>
              <a:defRPr sz="3600" b="1" i="0">
                <a:solidFill>
                  <a:schemeClr val="tx1">
                    <a:lumMod val="75000"/>
                    <a:lumOff val="25000"/>
                  </a:schemeClr>
                </a:solidFill>
                <a:latin typeface="+mn-lt"/>
              </a:defRPr>
            </a:lvl1pPr>
          </a:lstStyle>
          <a:p>
            <a:r>
              <a:rPr lang="en-US" noProof="0"/>
              <a:t>Click to edit Master title style</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E6BF20AA-C418-460A-B9CF-8F3DD94C436D}" type="datetime1">
              <a:rPr lang="en-US" noProof="0" smtClean="0"/>
              <a:t>01-Jul-25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9" name="Rectangle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4" name="Rectangle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a:t>Click to edit Master title style</a:t>
            </a:r>
          </a:p>
        </p:txBody>
      </p:sp>
      <p:sp>
        <p:nvSpPr>
          <p:cNvPr id="3" name="Content Placeholder 2"/>
          <p:cNvSpPr>
            <a:spLocks noGrp="1"/>
          </p:cNvSpPr>
          <p:nvPr>
            <p:ph idx="1"/>
          </p:nvPr>
        </p:nvSpPr>
        <p:spPr>
          <a:xfrm>
            <a:off x="6473373" y="943430"/>
            <a:ext cx="4699452" cy="3977366"/>
          </a:xfrm>
        </p:spPr>
        <p:txBody>
          <a:bodyPr anchor="ctr">
            <a:normAutofit/>
          </a:bodyPr>
          <a:lstStyle>
            <a:lvl1pPr>
              <a:defRPr sz="2400"/>
            </a:lvl1pPr>
            <a:lvl2pPr>
              <a:defRPr sz="2000"/>
            </a:lvl2pPr>
            <a:lvl3pPr>
              <a:defRPr sz="1600"/>
            </a:lvl3pPr>
            <a:lvl4pPr>
              <a:defRPr sz="1600"/>
            </a:lvl4pPr>
            <a:lvl5pPr>
              <a:defRPr sz="16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063F5CE0-F8B8-4EAA-822E-6451047E7D5F}" type="datetime1">
              <a:rPr lang="en-US" noProof="0" smtClean="0"/>
              <a:t>01-Jul-25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20" name="Rectangle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4" name="Rectangle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a:t>Click to edit Master title style</a:t>
            </a:r>
          </a:p>
        </p:txBody>
      </p:sp>
      <p:sp>
        <p:nvSpPr>
          <p:cNvPr id="3" name="Content Placeholder 2"/>
          <p:cNvSpPr>
            <a:spLocks noGrp="1"/>
          </p:cNvSpPr>
          <p:nvPr>
            <p:ph idx="1"/>
          </p:nvPr>
        </p:nvSpPr>
        <p:spPr>
          <a:xfrm>
            <a:off x="6518529" y="943430"/>
            <a:ext cx="4654296" cy="3977366"/>
          </a:xfrm>
        </p:spPr>
        <p:txBody>
          <a:bodyPr anchor="ctr">
            <a:normAutofit/>
          </a:bodyPr>
          <a:lstStyle>
            <a:lvl1pPr>
              <a:defRPr sz="2400"/>
            </a:lvl1pPr>
            <a:lvl2pPr>
              <a:defRPr sz="2000"/>
            </a:lvl2pPr>
            <a:lvl3pPr>
              <a:defRPr sz="1600"/>
            </a:lvl3pPr>
            <a:lvl4pPr>
              <a:defRPr sz="1600"/>
            </a:lvl4pPr>
            <a:lvl5pPr>
              <a:defRPr sz="16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21F8AE65-7CE3-49A8-B2CC-A5A64E5730FA}" type="datetime1">
              <a:rPr lang="en-US" noProof="0" smtClean="0"/>
              <a:t>01-Jul-25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8" name="Rectangle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solidFill>
        </p:spPr>
        <p:txBody>
          <a:bodyPr lIns="457200" tIns="45720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 name="Title 1"/>
          <p:cNvSpPr>
            <a:spLocks noGrp="1"/>
          </p:cNvSpPr>
          <p:nvPr>
            <p:ph type="title"/>
          </p:nvPr>
        </p:nvSpPr>
        <p:spPr>
          <a:xfrm>
            <a:off x="1097279" y="4799362"/>
            <a:ext cx="10113645" cy="743682"/>
          </a:xfrm>
        </p:spPr>
        <p:txBody>
          <a:bodyPr tIns="0" bIns="0" anchor="b">
            <a:noAutofit/>
          </a:bodyPr>
          <a:lstStyle>
            <a:lvl1pPr algn="ctr">
              <a:defRPr sz="4400" b="1">
                <a:solidFill>
                  <a:srgbClr val="FFFFFF"/>
                </a:solidFill>
              </a:defRPr>
            </a:lvl1pPr>
          </a:lstStyle>
          <a:p>
            <a:r>
              <a:rPr lang="en-US" noProof="0"/>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B5046700-360D-4474-9946-7580E8968658}" type="datetime1">
              <a:rPr lang="en-US" noProof="0" smtClean="0"/>
              <a:t>01-Jul-25</a:t>
            </a:fld>
            <a:endParaRPr lang="en-US" noProof="0" dirty="0"/>
          </a:p>
        </p:txBody>
      </p:sp>
      <p:sp>
        <p:nvSpPr>
          <p:cNvPr id="6" name="Footer Placeholder 5"/>
          <p:cNvSpPr>
            <a:spLocks noGrp="1"/>
          </p:cNvSpPr>
          <p:nvPr>
            <p:ph type="ftr" sz="quarter" idx="11"/>
          </p:nvPr>
        </p:nvSpPr>
        <p:spPr>
          <a:xfrm>
            <a:off x="1097279" y="6446838"/>
            <a:ext cx="6818262" cy="365125"/>
          </a:xfrm>
        </p:spPr>
        <p:txBody>
          <a:bodyPr/>
          <a:lstStyle>
            <a:lvl1pPr>
              <a:defRPr>
                <a:solidFill>
                  <a:schemeClr val="bg1"/>
                </a:solidFill>
              </a:defRPr>
            </a:lvl1pPr>
          </a:lstStyle>
          <a:p>
            <a:r>
              <a:rPr lang="en-US" noProof="0" dirty="0"/>
              <a:t>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3A98EE3D-8CD1-4C3F-BD1C-C98C9596463C}" type="slidenum">
              <a:rPr lang="en-US" noProof="0" smtClean="0"/>
              <a:pPr/>
              <a:t>‹#›</a:t>
            </a:fld>
            <a:endParaRPr lang="en-US" noProof="0" dirty="0"/>
          </a:p>
        </p:txBody>
      </p:sp>
      <p:sp>
        <p:nvSpPr>
          <p:cNvPr id="9" name="Rectangle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42F667F3-A942-43B7-9681-6435F4941075}" type="datetime1">
              <a:rPr lang="en-US" smtClean="0"/>
              <a:t>01-Jul-25</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346200"/>
            <a:ext cx="2448033" cy="4530725"/>
          </a:xfrm>
        </p:spPr>
        <p:txBody>
          <a:bodyPr vert="eaVert"/>
          <a:lstStyle/>
          <a:p>
            <a:r>
              <a:rPr lang="en-US" noProof="0"/>
              <a:t>Click to edit Master title style</a:t>
            </a:r>
          </a:p>
        </p:txBody>
      </p:sp>
      <p:sp>
        <p:nvSpPr>
          <p:cNvPr id="3" name="Vertical Text Placeholder 2"/>
          <p:cNvSpPr>
            <a:spLocks noGrp="1"/>
          </p:cNvSpPr>
          <p:nvPr>
            <p:ph type="body" orient="vert" idx="1"/>
          </p:nvPr>
        </p:nvSpPr>
        <p:spPr>
          <a:xfrm>
            <a:off x="1092200" y="1346200"/>
            <a:ext cx="7480300" cy="4530723"/>
          </a:xfrm>
        </p:spPr>
        <p:txBody>
          <a:bodyPr vert="eaVert" lIns="45720" tIns="0" rIns="45720" bIns="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5D576BB9-001A-4B59-8C51-603E71AE3226}" type="datetime1">
              <a:rPr lang="en-US" noProof="0" smtClean="0"/>
              <a:t>01-Jul-25</a:t>
            </a:fld>
            <a:endParaRPr lang="en-US" noProof="0"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r>
              <a:rPr lang="en-US" noProof="0" dirty="0"/>
              <a:t>Footer</a:t>
            </a:r>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4" name="Rectangle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94068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élogramme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noProof="0"/>
              <a:t>Click to edit Master title style</a:t>
            </a:r>
          </a:p>
        </p:txBody>
      </p:sp>
      <p:sp>
        <p:nvSpPr>
          <p:cNvPr id="3" name="Text Placeholder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010F8E8D-DF54-49BE-BDBC-401B280C4E3C}" type="datetime1">
              <a:rPr lang="en-US" noProof="0" smtClean="0"/>
              <a:t>01-Jul-25</a:t>
            </a:fld>
            <a:endParaRPr lang="en-US" noProof="0" dirty="0"/>
          </a:p>
        </p:txBody>
      </p:sp>
      <p:sp>
        <p:nvSpPr>
          <p:cNvPr id="5" name="Footer Placeholder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r>
              <a:rPr lang="en-US" noProof="0" dirty="0"/>
              <a:t>Footer</a:t>
            </a:r>
          </a:p>
        </p:txBody>
      </p:sp>
      <p:sp>
        <p:nvSpPr>
          <p:cNvPr id="6" name="Slide Number Placeholder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8" name="Rectangle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hyperlink" Target="https://www.akshengineering.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mailto:mkt@akshengineering.com" TargetMode="External"/><Relationship Id="rId2" Type="http://schemas.openxmlformats.org/officeDocument/2006/relationships/hyperlink" Target="tel:+917572922282" TargetMode="Externa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hyperlink" Target="https://www.akshengineer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Group of people talking">
            <a:extLst>
              <a:ext uri="{FF2B5EF4-FFF2-40B4-BE49-F238E27FC236}">
                <a16:creationId xmlns:a16="http://schemas.microsoft.com/office/drawing/2014/main" id="{C7D5F6B1-1228-4C2A-AE2C-950C34054CE4}"/>
              </a:ext>
            </a:extLst>
          </p:cNvPr>
          <p:cNvPicPr>
            <a:picLocks noGrp="1" noChangeAspect="1"/>
          </p:cNvPicPr>
          <p:nvPr>
            <p:ph type="pic" sz="quarter" idx="13"/>
          </p:nvPr>
        </p:nvPicPr>
        <p:blipFill rotWithShape="1">
          <a:blip r:embed="rId3" cstate="print">
            <a:grayscl/>
            <a:extLst>
              <a:ext uri="{28A0092B-C50C-407E-A947-70E740481C1C}">
                <a14:useLocalDpi xmlns:a14="http://schemas.microsoft.com/office/drawing/2010/main" val="0"/>
              </a:ext>
            </a:extLst>
          </a:blip>
          <a:srcRect l="13" r="13"/>
          <a:stretch/>
        </p:blipFill>
        <p:spPr/>
      </p:pic>
      <p:sp>
        <p:nvSpPr>
          <p:cNvPr id="3" name="Title 2">
            <a:extLst>
              <a:ext uri="{FF2B5EF4-FFF2-40B4-BE49-F238E27FC236}">
                <a16:creationId xmlns:a16="http://schemas.microsoft.com/office/drawing/2014/main" id="{A017FF9C-6A7E-4A79-81BB-438E8EA9676A}"/>
              </a:ext>
              <a:ext uri="{C183D7F6-B498-43B3-948B-1728B52AA6E4}">
                <adec:decorative xmlns:adec="http://schemas.microsoft.com/office/drawing/2017/decorative" val="0"/>
              </a:ext>
            </a:extLst>
          </p:cNvPr>
          <p:cNvSpPr>
            <a:spLocks noGrp="1"/>
          </p:cNvSpPr>
          <p:nvPr>
            <p:ph type="ctrTitle"/>
          </p:nvPr>
        </p:nvSpPr>
        <p:spPr>
          <a:xfrm>
            <a:off x="6671345" y="2025690"/>
            <a:ext cx="4526280" cy="2579866"/>
          </a:xfrm>
        </p:spPr>
        <p:txBody>
          <a:bodyPr>
            <a:normAutofit/>
          </a:bodyPr>
          <a:lstStyle/>
          <a:p>
            <a:r>
              <a:rPr lang="en-US" dirty="0"/>
              <a:t>Flash Dryer Working Principle</a:t>
            </a:r>
          </a:p>
        </p:txBody>
      </p:sp>
      <p:sp>
        <p:nvSpPr>
          <p:cNvPr id="4" name="Subtitle 3">
            <a:extLst>
              <a:ext uri="{FF2B5EF4-FFF2-40B4-BE49-F238E27FC236}">
                <a16:creationId xmlns:a16="http://schemas.microsoft.com/office/drawing/2014/main" id="{FFFB5E3C-FE17-44EA-B59B-183125D08F7C}"/>
              </a:ext>
            </a:extLst>
          </p:cNvPr>
          <p:cNvSpPr>
            <a:spLocks noGrp="1"/>
          </p:cNvSpPr>
          <p:nvPr>
            <p:ph type="subTitle" idx="1"/>
          </p:nvPr>
        </p:nvSpPr>
        <p:spPr>
          <a:xfrm>
            <a:off x="6688123" y="5070341"/>
            <a:ext cx="4526280" cy="826898"/>
          </a:xfrm>
        </p:spPr>
        <p:txBody>
          <a:bodyPr>
            <a:normAutofit fontScale="92500" lnSpcReduction="20000"/>
          </a:bodyPr>
          <a:lstStyle/>
          <a:p>
            <a:r>
              <a:rPr lang="en-US" cap="none" dirty="0">
                <a:solidFill>
                  <a:srgbClr val="7C7D7D"/>
                </a:solidFill>
                <a:latin typeface="+mj-lt"/>
              </a:rPr>
              <a:t>Industrial Flash Dryer</a:t>
            </a:r>
          </a:p>
          <a:p>
            <a:r>
              <a:rPr lang="en-US" cap="none" dirty="0">
                <a:solidFill>
                  <a:srgbClr val="7C7D7D"/>
                </a:solidFill>
                <a:latin typeface="+mj-lt"/>
              </a:rPr>
              <a:t>Manufacturer In India</a:t>
            </a:r>
          </a:p>
        </p:txBody>
      </p:sp>
      <p:sp>
        <p:nvSpPr>
          <p:cNvPr id="8" name="Subtitle 3">
            <a:extLst>
              <a:ext uri="{FF2B5EF4-FFF2-40B4-BE49-F238E27FC236}">
                <a16:creationId xmlns:a16="http://schemas.microsoft.com/office/drawing/2014/main" id="{FC9FFB5D-2A0B-4A87-8085-866A95279E0F}"/>
              </a:ext>
            </a:extLst>
          </p:cNvPr>
          <p:cNvSpPr txBox="1">
            <a:spLocks/>
          </p:cNvSpPr>
          <p:nvPr/>
        </p:nvSpPr>
        <p:spPr>
          <a:xfrm>
            <a:off x="6704901" y="5980436"/>
            <a:ext cx="4526280" cy="82689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None/>
              <a:defRPr sz="2400" kern="1200" cap="all" spc="200" baseline="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200"/>
              </a:spcBef>
              <a:spcAft>
                <a:spcPts val="400"/>
              </a:spcAft>
              <a:buClr>
                <a:schemeClr val="accent1"/>
              </a:buClr>
              <a:buFont typeface="Wingdings" panose="05000000000000000000" pitchFamily="2" charset="2"/>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100000"/>
              </a:lnSpc>
              <a:spcBef>
                <a:spcPts val="200"/>
              </a:spcBef>
              <a:spcAft>
                <a:spcPts val="400"/>
              </a:spcAft>
              <a:buClr>
                <a:schemeClr val="accent1"/>
              </a:buClr>
              <a:buFont typeface="Wingdings" panose="05000000000000000000" pitchFamily="2" charset="2"/>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100000"/>
              </a:lnSpc>
              <a:spcBef>
                <a:spcPts val="200"/>
              </a:spcBef>
              <a:spcAft>
                <a:spcPts val="400"/>
              </a:spcAft>
              <a:buClr>
                <a:schemeClr val="accent1"/>
              </a:buClr>
              <a:buFont typeface="Wingdings" panose="05000000000000000000" pitchFamily="2" charset="2"/>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100000"/>
              </a:lnSpc>
              <a:spcBef>
                <a:spcPts val="200"/>
              </a:spcBef>
              <a:spcAft>
                <a:spcPts val="400"/>
              </a:spcAft>
              <a:buClr>
                <a:schemeClr val="accent1"/>
              </a:buClr>
              <a:buFont typeface="Wingdings" panose="05000000000000000000" pitchFamily="2" charset="2"/>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US" cap="none" dirty="0">
                <a:solidFill>
                  <a:srgbClr val="0E7DC2"/>
                </a:solidFill>
                <a:hlinkClick r:id="rId4">
                  <a:extLst>
                    <a:ext uri="{A12FA001-AC4F-418D-AE19-62706E023703}">
                      <ahyp:hlinkClr xmlns:ahyp="http://schemas.microsoft.com/office/drawing/2018/hyperlinkcolor" val="tx"/>
                    </a:ext>
                  </a:extLst>
                </a:hlinkClick>
              </a:rPr>
              <a:t>www.akshengineering.com</a:t>
            </a:r>
            <a:endParaRPr lang="en-US" cap="none" dirty="0">
              <a:solidFill>
                <a:srgbClr val="0E7DC2"/>
              </a:solidFill>
              <a:latin typeface="+mj-lt"/>
            </a:endParaRPr>
          </a:p>
        </p:txBody>
      </p:sp>
      <p:pic>
        <p:nvPicPr>
          <p:cNvPr id="10" name="Picture 9">
            <a:extLst>
              <a:ext uri="{FF2B5EF4-FFF2-40B4-BE49-F238E27FC236}">
                <a16:creationId xmlns:a16="http://schemas.microsoft.com/office/drawing/2014/main" id="{388C5598-6664-4169-99B4-AC325FDCBD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4901" y="579761"/>
            <a:ext cx="3048000" cy="762000"/>
          </a:xfrm>
          <a:prstGeom prst="rect">
            <a:avLst/>
          </a:prstGeom>
        </p:spPr>
      </p:pic>
      <p:pic>
        <p:nvPicPr>
          <p:cNvPr id="12" name="Picture 11">
            <a:extLst>
              <a:ext uri="{FF2B5EF4-FFF2-40B4-BE49-F238E27FC236}">
                <a16:creationId xmlns:a16="http://schemas.microsoft.com/office/drawing/2014/main" id="{3B32A768-76CC-4DB1-A815-71D9CF6429C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13" y="0"/>
            <a:ext cx="6386513" cy="6858000"/>
          </a:xfrm>
          <a:prstGeom prst="rect">
            <a:avLst/>
          </a:prstGeom>
        </p:spPr>
      </p:pic>
      <p:pic>
        <p:nvPicPr>
          <p:cNvPr id="5" name="Picture 4">
            <a:extLst>
              <a:ext uri="{FF2B5EF4-FFF2-40B4-BE49-F238E27FC236}">
                <a16:creationId xmlns:a16="http://schemas.microsoft.com/office/drawing/2014/main" id="{CA225AB4-1DF6-4A7C-AAEF-976962774E3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614" y="-1"/>
            <a:ext cx="6392411" cy="6858001"/>
          </a:xfrm>
          <a:prstGeom prst="rect">
            <a:avLst/>
          </a:prstGeom>
        </p:spPr>
      </p:pic>
      <p:pic>
        <p:nvPicPr>
          <p:cNvPr id="13" name="Picture 12">
            <a:extLst>
              <a:ext uri="{FF2B5EF4-FFF2-40B4-BE49-F238E27FC236}">
                <a16:creationId xmlns:a16="http://schemas.microsoft.com/office/drawing/2014/main" id="{05076E1E-1980-4AD5-8534-47A00CB56B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070341"/>
            <a:ext cx="2484248" cy="621062"/>
          </a:xfrm>
          <a:prstGeom prst="rect">
            <a:avLst/>
          </a:prstGeom>
        </p:spPr>
      </p:pic>
      <p:pic>
        <p:nvPicPr>
          <p:cNvPr id="7" name="Picture 6">
            <a:extLst>
              <a:ext uri="{FF2B5EF4-FFF2-40B4-BE49-F238E27FC236}">
                <a16:creationId xmlns:a16="http://schemas.microsoft.com/office/drawing/2014/main" id="{9744B293-AD34-4AB2-8AF0-217F931AC49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422" y="0"/>
            <a:ext cx="6392411" cy="6858000"/>
          </a:xfrm>
          <a:prstGeom prst="rect">
            <a:avLst/>
          </a:prstGeom>
        </p:spPr>
      </p:pic>
      <p:pic>
        <p:nvPicPr>
          <p:cNvPr id="11" name="Picture 10">
            <a:extLst>
              <a:ext uri="{FF2B5EF4-FFF2-40B4-BE49-F238E27FC236}">
                <a16:creationId xmlns:a16="http://schemas.microsoft.com/office/drawing/2014/main" id="{D2D72AEB-50B3-4975-89A8-ECCC25180B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068142" y="2920942"/>
            <a:ext cx="1379988" cy="344997"/>
          </a:xfrm>
          <a:prstGeom prst="rect">
            <a:avLst/>
          </a:prstGeom>
        </p:spPr>
      </p:pic>
    </p:spTree>
    <p:extLst>
      <p:ext uri="{BB962C8B-B14F-4D97-AF65-F5344CB8AC3E}">
        <p14:creationId xmlns:p14="http://schemas.microsoft.com/office/powerpoint/2010/main" val="417229683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91097BE-A044-49F5-B5CA-AE183B956585}"/>
              </a:ext>
            </a:extLst>
          </p:cNvPr>
          <p:cNvSpPr>
            <a:spLocks noGrp="1"/>
          </p:cNvSpPr>
          <p:nvPr>
            <p:ph type="title"/>
          </p:nvPr>
        </p:nvSpPr>
        <p:spPr>
          <a:xfrm>
            <a:off x="436228" y="444617"/>
            <a:ext cx="3909269" cy="5108895"/>
          </a:xfrm>
        </p:spPr>
        <p:txBody>
          <a:bodyPr>
            <a:normAutofit/>
          </a:bodyPr>
          <a:lstStyle/>
          <a:p>
            <a:r>
              <a:rPr lang="en-US" sz="4000" dirty="0"/>
              <a:t>Breakdown</a:t>
            </a:r>
            <a:br>
              <a:rPr lang="en-US" sz="4000" dirty="0"/>
            </a:br>
            <a:r>
              <a:rPr lang="en-US" sz="4000" dirty="0"/>
              <a:t>of the </a:t>
            </a:r>
            <a:br>
              <a:rPr lang="en-US" sz="4000" dirty="0"/>
            </a:br>
            <a:r>
              <a:rPr lang="en-US" sz="4000" dirty="0"/>
              <a:t>Flash Dryer</a:t>
            </a:r>
            <a:br>
              <a:rPr lang="en-US" sz="4000" dirty="0"/>
            </a:br>
            <a:r>
              <a:rPr lang="en-US" sz="4000" dirty="0"/>
              <a:t>Working Principle</a:t>
            </a:r>
          </a:p>
        </p:txBody>
      </p:sp>
      <p:sp>
        <p:nvSpPr>
          <p:cNvPr id="8" name="Content Placeholder 7">
            <a:extLst>
              <a:ext uri="{FF2B5EF4-FFF2-40B4-BE49-F238E27FC236}">
                <a16:creationId xmlns:a16="http://schemas.microsoft.com/office/drawing/2014/main" id="{411E9392-71EA-4293-909F-1FE7DD38E31D}"/>
              </a:ext>
            </a:extLst>
          </p:cNvPr>
          <p:cNvSpPr>
            <a:spLocks noGrp="1"/>
          </p:cNvSpPr>
          <p:nvPr>
            <p:ph idx="1"/>
          </p:nvPr>
        </p:nvSpPr>
        <p:spPr>
          <a:xfrm>
            <a:off x="6518529" y="595619"/>
            <a:ext cx="4654296" cy="4706223"/>
          </a:xfrm>
        </p:spPr>
        <p:txBody>
          <a:bodyPr>
            <a:noAutofit/>
          </a:bodyPr>
          <a:lstStyle/>
          <a:p>
            <a:pPr marL="0" indent="0" algn="just">
              <a:lnSpc>
                <a:spcPct val="120000"/>
              </a:lnSpc>
              <a:buNone/>
            </a:pPr>
            <a:r>
              <a:rPr lang="en-US" sz="1600" dirty="0"/>
              <a:t>A flash dryer is a type of industrial dryer used for the rapid drying of moist, particulate materials. It operates on the principle of pneumatic conveying, where the material is suspended and conveyed in a stream of hot gas.</a:t>
            </a:r>
            <a:endParaRPr lang="en-US" sz="1600" dirty="0">
              <a:solidFill>
                <a:schemeClr val="tx1"/>
              </a:solidFill>
            </a:endParaRPr>
          </a:p>
        </p:txBody>
      </p:sp>
      <p:grpSp>
        <p:nvGrpSpPr>
          <p:cNvPr id="10" name="Group 9" descr="Info">
            <a:extLst>
              <a:ext uri="{FF2B5EF4-FFF2-40B4-BE49-F238E27FC236}">
                <a16:creationId xmlns:a16="http://schemas.microsoft.com/office/drawing/2014/main" id="{04EACC33-3BBF-4195-8927-841FEBB364AD}"/>
              </a:ext>
            </a:extLst>
          </p:cNvPr>
          <p:cNvGrpSpPr/>
          <p:nvPr/>
        </p:nvGrpSpPr>
        <p:grpSpPr>
          <a:xfrm>
            <a:off x="4637454" y="2530474"/>
            <a:ext cx="803276" cy="803276"/>
            <a:chOff x="4914764" y="3319462"/>
            <a:chExt cx="619125" cy="619125"/>
          </a:xfrm>
          <a:solidFill>
            <a:schemeClr val="bg1"/>
          </a:solidFill>
        </p:grpSpPr>
        <p:sp>
          <p:nvSpPr>
            <p:cNvPr id="11" name="Freeform: Shape 10">
              <a:extLst>
                <a:ext uri="{FF2B5EF4-FFF2-40B4-BE49-F238E27FC236}">
                  <a16:creationId xmlns:a16="http://schemas.microsoft.com/office/drawing/2014/main" id="{400D0FC6-FE6C-422D-87EC-3F2A40F92771}"/>
                </a:ext>
              </a:extLst>
            </p:cNvPr>
            <p:cNvSpPr/>
            <p:nvPr/>
          </p:nvSpPr>
          <p:spPr>
            <a:xfrm>
              <a:off x="4914764" y="3319462"/>
              <a:ext cx="619125" cy="619125"/>
            </a:xfrm>
            <a:custGeom>
              <a:avLst/>
              <a:gdLst>
                <a:gd name="connsiteX0" fmla="*/ 309563 w 619125"/>
                <a:gd name="connsiteY0" fmla="*/ 0 h 619125"/>
                <a:gd name="connsiteX1" fmla="*/ 0 w 619125"/>
                <a:gd name="connsiteY1" fmla="*/ 309563 h 619125"/>
                <a:gd name="connsiteX2" fmla="*/ 309563 w 619125"/>
                <a:gd name="connsiteY2" fmla="*/ 619125 h 619125"/>
                <a:gd name="connsiteX3" fmla="*/ 619125 w 619125"/>
                <a:gd name="connsiteY3" fmla="*/ 309563 h 619125"/>
                <a:gd name="connsiteX4" fmla="*/ 309563 w 619125"/>
                <a:gd name="connsiteY4" fmla="*/ 0 h 619125"/>
                <a:gd name="connsiteX5" fmla="*/ 309563 w 619125"/>
                <a:gd name="connsiteY5" fmla="*/ 581025 h 619125"/>
                <a:gd name="connsiteX6" fmla="*/ 38100 w 619125"/>
                <a:gd name="connsiteY6" fmla="*/ 309563 h 619125"/>
                <a:gd name="connsiteX7" fmla="*/ 309563 w 619125"/>
                <a:gd name="connsiteY7" fmla="*/ 38100 h 619125"/>
                <a:gd name="connsiteX8" fmla="*/ 581025 w 619125"/>
                <a:gd name="connsiteY8" fmla="*/ 309563 h 619125"/>
                <a:gd name="connsiteX9" fmla="*/ 309563 w 619125"/>
                <a:gd name="connsiteY9" fmla="*/ 581025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9125" h="619125">
                  <a:moveTo>
                    <a:pt x="309563" y="0"/>
                  </a:moveTo>
                  <a:cubicBezTo>
                    <a:pt x="138875" y="0"/>
                    <a:pt x="0" y="138865"/>
                    <a:pt x="0" y="309563"/>
                  </a:cubicBezTo>
                  <a:cubicBezTo>
                    <a:pt x="0" y="480260"/>
                    <a:pt x="138875" y="619125"/>
                    <a:pt x="309563" y="619125"/>
                  </a:cubicBezTo>
                  <a:cubicBezTo>
                    <a:pt x="480250" y="619125"/>
                    <a:pt x="619125" y="480260"/>
                    <a:pt x="619125" y="309563"/>
                  </a:cubicBezTo>
                  <a:cubicBezTo>
                    <a:pt x="619125" y="138865"/>
                    <a:pt x="480250" y="0"/>
                    <a:pt x="309563" y="0"/>
                  </a:cubicBezTo>
                  <a:close/>
                  <a:moveTo>
                    <a:pt x="309563" y="581025"/>
                  </a:moveTo>
                  <a:cubicBezTo>
                    <a:pt x="159877" y="581025"/>
                    <a:pt x="38100" y="459248"/>
                    <a:pt x="38100" y="309563"/>
                  </a:cubicBezTo>
                  <a:cubicBezTo>
                    <a:pt x="38100" y="159877"/>
                    <a:pt x="159877" y="38100"/>
                    <a:pt x="309563" y="38100"/>
                  </a:cubicBezTo>
                  <a:cubicBezTo>
                    <a:pt x="459248" y="38100"/>
                    <a:pt x="581025" y="159877"/>
                    <a:pt x="581025" y="309563"/>
                  </a:cubicBezTo>
                  <a:cubicBezTo>
                    <a:pt x="581025" y="459248"/>
                    <a:pt x="459248" y="581025"/>
                    <a:pt x="309563" y="581025"/>
                  </a:cubicBezTo>
                  <a:close/>
                </a:path>
              </a:pathLst>
            </a:custGeom>
            <a:grpFill/>
            <a:ln w="9525"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EADF13BE-BF58-43E3-9534-281EFDABF659}"/>
                </a:ext>
              </a:extLst>
            </p:cNvPr>
            <p:cNvSpPr/>
            <p:nvPr/>
          </p:nvSpPr>
          <p:spPr>
            <a:xfrm>
              <a:off x="5195751" y="3473729"/>
              <a:ext cx="57150" cy="57150"/>
            </a:xfrm>
            <a:custGeom>
              <a:avLst/>
              <a:gdLst>
                <a:gd name="connsiteX0" fmla="*/ 63722 w 57150"/>
                <a:gd name="connsiteY0" fmla="*/ 31861 h 57150"/>
                <a:gd name="connsiteX1" fmla="*/ 31861 w 57150"/>
                <a:gd name="connsiteY1" fmla="*/ 63722 h 57150"/>
                <a:gd name="connsiteX2" fmla="*/ 0 w 57150"/>
                <a:gd name="connsiteY2" fmla="*/ 31861 h 57150"/>
                <a:gd name="connsiteX3" fmla="*/ 31861 w 57150"/>
                <a:gd name="connsiteY3" fmla="*/ 0 h 57150"/>
                <a:gd name="connsiteX4" fmla="*/ 63722 w 57150"/>
                <a:gd name="connsiteY4" fmla="*/ 31861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63722" y="31861"/>
                  </a:moveTo>
                  <a:cubicBezTo>
                    <a:pt x="63722" y="49458"/>
                    <a:pt x="49458" y="63722"/>
                    <a:pt x="31861" y="63722"/>
                  </a:cubicBezTo>
                  <a:cubicBezTo>
                    <a:pt x="14265" y="63722"/>
                    <a:pt x="0" y="49458"/>
                    <a:pt x="0" y="31861"/>
                  </a:cubicBezTo>
                  <a:cubicBezTo>
                    <a:pt x="0" y="14265"/>
                    <a:pt x="14265" y="0"/>
                    <a:pt x="31861" y="0"/>
                  </a:cubicBezTo>
                  <a:cubicBezTo>
                    <a:pt x="49458" y="0"/>
                    <a:pt x="63722" y="14265"/>
                    <a:pt x="63722" y="31861"/>
                  </a:cubicBezTo>
                  <a:close/>
                </a:path>
              </a:pathLst>
            </a:custGeom>
            <a:grpFill/>
            <a:ln w="9525"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914EC720-9A79-4D18-8746-AE0BDD325E79}"/>
                </a:ext>
              </a:extLst>
            </p:cNvPr>
            <p:cNvSpPr/>
            <p:nvPr/>
          </p:nvSpPr>
          <p:spPr>
            <a:xfrm>
              <a:off x="5205276" y="3589420"/>
              <a:ext cx="38100" cy="200025"/>
            </a:xfrm>
            <a:custGeom>
              <a:avLst/>
              <a:gdLst>
                <a:gd name="connsiteX0" fmla="*/ 19050 w 38100"/>
                <a:gd name="connsiteY0" fmla="*/ 0 h 200025"/>
                <a:gd name="connsiteX1" fmla="*/ 0 w 38100"/>
                <a:gd name="connsiteY1" fmla="*/ 19050 h 200025"/>
                <a:gd name="connsiteX2" fmla="*/ 0 w 38100"/>
                <a:gd name="connsiteY2" fmla="*/ 180975 h 200025"/>
                <a:gd name="connsiteX3" fmla="*/ 19050 w 38100"/>
                <a:gd name="connsiteY3" fmla="*/ 200025 h 200025"/>
                <a:gd name="connsiteX4" fmla="*/ 38100 w 38100"/>
                <a:gd name="connsiteY4" fmla="*/ 180975 h 200025"/>
                <a:gd name="connsiteX5" fmla="*/ 38100 w 38100"/>
                <a:gd name="connsiteY5" fmla="*/ 19050 h 200025"/>
                <a:gd name="connsiteX6" fmla="*/ 19050 w 38100"/>
                <a:gd name="connsiteY6" fmla="*/ 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200025">
                  <a:moveTo>
                    <a:pt x="19050" y="0"/>
                  </a:moveTo>
                  <a:cubicBezTo>
                    <a:pt x="8534" y="0"/>
                    <a:pt x="0" y="8534"/>
                    <a:pt x="0" y="19050"/>
                  </a:cubicBezTo>
                  <a:lnTo>
                    <a:pt x="0" y="180975"/>
                  </a:lnTo>
                  <a:cubicBezTo>
                    <a:pt x="0" y="191491"/>
                    <a:pt x="8534" y="200025"/>
                    <a:pt x="19050" y="200025"/>
                  </a:cubicBezTo>
                  <a:cubicBezTo>
                    <a:pt x="29566" y="200025"/>
                    <a:pt x="38100" y="191491"/>
                    <a:pt x="38100" y="180975"/>
                  </a:cubicBezTo>
                  <a:lnTo>
                    <a:pt x="38100" y="19050"/>
                  </a:lnTo>
                  <a:cubicBezTo>
                    <a:pt x="38100" y="8525"/>
                    <a:pt x="29566" y="0"/>
                    <a:pt x="19050" y="0"/>
                  </a:cubicBezTo>
                  <a:close/>
                </a:path>
              </a:pathLst>
            </a:custGeom>
            <a:grp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05670776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74D92-3D10-465F-8653-E9814E691CE1}"/>
              </a:ext>
            </a:extLst>
          </p:cNvPr>
          <p:cNvSpPr>
            <a:spLocks noGrp="1"/>
          </p:cNvSpPr>
          <p:nvPr>
            <p:ph type="title"/>
          </p:nvPr>
        </p:nvSpPr>
        <p:spPr>
          <a:xfrm>
            <a:off x="1097279" y="286603"/>
            <a:ext cx="10957701" cy="1450757"/>
          </a:xfrm>
        </p:spPr>
        <p:txBody>
          <a:bodyPr>
            <a:normAutofit/>
          </a:bodyPr>
          <a:lstStyle/>
          <a:p>
            <a:r>
              <a:rPr lang="en-US" sz="4000" dirty="0">
                <a:solidFill>
                  <a:srgbClr val="0E7DC2"/>
                </a:solidFill>
              </a:rPr>
              <a:t>Here’s a breakdown of flash dryer working principle:</a:t>
            </a:r>
          </a:p>
        </p:txBody>
      </p:sp>
      <p:sp>
        <p:nvSpPr>
          <p:cNvPr id="6" name="Content Placeholder 5">
            <a:extLst>
              <a:ext uri="{FF2B5EF4-FFF2-40B4-BE49-F238E27FC236}">
                <a16:creationId xmlns:a16="http://schemas.microsoft.com/office/drawing/2014/main" id="{0790BD01-F41F-44B6-BB0D-C12184A40498}"/>
              </a:ext>
            </a:extLst>
          </p:cNvPr>
          <p:cNvSpPr>
            <a:spLocks noGrp="1"/>
          </p:cNvSpPr>
          <p:nvPr>
            <p:ph sz="quarter" idx="4"/>
          </p:nvPr>
        </p:nvSpPr>
        <p:spPr>
          <a:xfrm>
            <a:off x="1186731" y="1870745"/>
            <a:ext cx="10058400" cy="4832060"/>
          </a:xfrm>
        </p:spPr>
        <p:txBody>
          <a:bodyPr>
            <a:noAutofit/>
          </a:bodyPr>
          <a:lstStyle/>
          <a:p>
            <a:pPr marL="457200" indent="-457200">
              <a:buFont typeface="+mj-lt"/>
              <a:buAutoNum type="arabicPeriod"/>
            </a:pPr>
            <a:r>
              <a:rPr lang="en-US" sz="1300" b="1" dirty="0"/>
              <a:t>Material Feeding:</a:t>
            </a:r>
            <a:r>
              <a:rPr lang="en-US" sz="1300" dirty="0"/>
              <a:t> The wet material, often in the form of a paste, cake, or slurry, is fed into the dryer system. It’s typically pre-conditioned or disintegrated to ensure it’s in a fine, dispersible form.</a:t>
            </a:r>
          </a:p>
          <a:p>
            <a:pPr marL="457200" indent="-457200">
              <a:buFont typeface="+mj-lt"/>
              <a:buAutoNum type="arabicPeriod"/>
            </a:pPr>
            <a:r>
              <a:rPr lang="en-US" sz="1300" b="1" dirty="0"/>
              <a:t>Hot Air Generation:</a:t>
            </a:r>
            <a:r>
              <a:rPr lang="en-US" sz="1300" dirty="0"/>
              <a:t> A hot air generator or furnace produces a stream of hot drying gas (usually air, but sometimes inert gas for sensitive materials).</a:t>
            </a:r>
          </a:p>
          <a:p>
            <a:pPr marL="457200" indent="-457200">
              <a:buFont typeface="+mj-lt"/>
              <a:buAutoNum type="arabicPeriod"/>
            </a:pPr>
            <a:r>
              <a:rPr lang="en-US" sz="1300" b="1" dirty="0"/>
              <a:t>Mixing and Drying Chamber:</a:t>
            </a:r>
            <a:r>
              <a:rPr lang="en-US" sz="1300" dirty="0"/>
              <a:t> The hot gas is introduced into the drying chamber at high velocity. The wet material is then injected into this high-velocity hot gas stream. This creates a turbulent environment where the material is rapidly dispersed and intimately mixed with the hot gas.</a:t>
            </a:r>
          </a:p>
          <a:p>
            <a:pPr marL="457200" indent="-457200">
              <a:buFont typeface="+mj-lt"/>
              <a:buAutoNum type="arabicPeriod"/>
            </a:pPr>
            <a:r>
              <a:rPr lang="en-US" sz="1300" b="1" dirty="0"/>
              <a:t>Instantaneous Evaporation (Flash Drying):</a:t>
            </a:r>
            <a:r>
              <a:rPr lang="en-US" sz="1300" dirty="0"/>
              <a:t> Due to the high temperature of the gas and the large surface area created by the dispersed particles, moisture rapidly evaporates from the material. The residence time of the material in the drying chamber is very short, often just a few seconds, hence the term “flash” drying.</a:t>
            </a:r>
          </a:p>
          <a:p>
            <a:pPr marL="457200" indent="-457200">
              <a:buFont typeface="+mj-lt"/>
              <a:buAutoNum type="arabicPeriod"/>
            </a:pPr>
            <a:r>
              <a:rPr lang="en-US" sz="1300" b="1" dirty="0"/>
              <a:t>Particle Separation:</a:t>
            </a:r>
            <a:r>
              <a:rPr lang="en-US" sz="1300" dirty="0"/>
              <a:t> After drying, the mixture of dry product and spent gas moves to a separation system, typically a cyclone separator. The centrifugal force in the cyclone separates the dried solid particles from the gas stream.</a:t>
            </a:r>
          </a:p>
          <a:p>
            <a:pPr marL="457200" indent="-457200">
              <a:buFont typeface="+mj-lt"/>
              <a:buAutoNum type="arabicPeriod"/>
            </a:pPr>
            <a:r>
              <a:rPr lang="en-US" sz="1300" b="1" dirty="0"/>
              <a:t>Product Collection:</a:t>
            </a:r>
            <a:r>
              <a:rPr lang="en-US" sz="1300" dirty="0"/>
              <a:t> The dried product is collected at the bottom of the cyclone or through other collection devices like bag filters.</a:t>
            </a:r>
          </a:p>
          <a:p>
            <a:pPr marL="457200" indent="-457200">
              <a:buFont typeface="+mj-lt"/>
              <a:buAutoNum type="arabicPeriod"/>
            </a:pPr>
            <a:r>
              <a:rPr lang="en-US" sz="1300" b="1" dirty="0"/>
              <a:t>Exhaust Gas Treatment:</a:t>
            </a:r>
            <a:r>
              <a:rPr lang="en-US" sz="1300" dirty="0"/>
              <a:t> The spent gas, now cooler and laden with evaporated moisture, is often vented to the atmosphere after passing through dust collection systems (like bag filters or scrubbers) to meet environmental regulations.</a:t>
            </a:r>
          </a:p>
          <a:p>
            <a:pPr marL="0" indent="0">
              <a:buNone/>
            </a:pPr>
            <a:r>
              <a:rPr lang="en-US" sz="1300" dirty="0"/>
              <a:t>This process is highly efficient for materials that can be easily dispersed and require rapid drying, minimizing degradation and maintaining product quality.</a:t>
            </a:r>
          </a:p>
        </p:txBody>
      </p:sp>
    </p:spTree>
    <p:extLst>
      <p:ext uri="{BB962C8B-B14F-4D97-AF65-F5344CB8AC3E}">
        <p14:creationId xmlns:p14="http://schemas.microsoft.com/office/powerpoint/2010/main" val="343823766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D4305886-8ACA-4ED6-AA5B-215F6D741CF0}"/>
              </a:ext>
            </a:extLst>
          </p:cNvPr>
          <p:cNvSpPr>
            <a:spLocks noGrp="1"/>
          </p:cNvSpPr>
          <p:nvPr>
            <p:ph idx="1"/>
          </p:nvPr>
        </p:nvSpPr>
        <p:spPr>
          <a:xfrm>
            <a:off x="1100051" y="5225240"/>
            <a:ext cx="10058400" cy="1143000"/>
          </a:xfrm>
        </p:spPr>
        <p:txBody>
          <a:bodyPr vert="horz" lIns="91440" tIns="45720" rIns="91440" bIns="45720" rtlCol="0">
            <a:normAutofit/>
          </a:bodyPr>
          <a:lstStyle/>
          <a:p>
            <a:pPr marL="0" indent="0">
              <a:buNone/>
            </a:pPr>
            <a:r>
              <a:rPr lang="en-US" sz="2400" cap="all" spc="200" dirty="0">
                <a:solidFill>
                  <a:srgbClr val="FFFFFF"/>
                </a:solidFill>
              </a:rPr>
              <a:t>Questions?</a:t>
            </a:r>
          </a:p>
        </p:txBody>
      </p:sp>
      <p:sp>
        <p:nvSpPr>
          <p:cNvPr id="4" name="Title 3">
            <a:extLst>
              <a:ext uri="{FF2B5EF4-FFF2-40B4-BE49-F238E27FC236}">
                <a16:creationId xmlns:a16="http://schemas.microsoft.com/office/drawing/2014/main" id="{7B0C1E8E-0CF1-4E16-B0F7-FA14B4C3F5CC}"/>
              </a:ext>
            </a:extLst>
          </p:cNvPr>
          <p:cNvSpPr>
            <a:spLocks noGrp="1"/>
          </p:cNvSpPr>
          <p:nvPr>
            <p:ph type="title"/>
          </p:nvPr>
        </p:nvSpPr>
        <p:spPr>
          <a:xfrm>
            <a:off x="1100051" y="311770"/>
            <a:ext cx="10058400" cy="1450757"/>
          </a:xfrm>
        </p:spPr>
        <p:txBody>
          <a:bodyPr/>
          <a:lstStyle/>
          <a:p>
            <a:r>
              <a:rPr lang="en-US" dirty="0">
                <a:solidFill>
                  <a:schemeClr val="tx1"/>
                </a:solidFill>
              </a:rPr>
              <a:t>Contact Us</a:t>
            </a:r>
          </a:p>
        </p:txBody>
      </p:sp>
      <p:sp>
        <p:nvSpPr>
          <p:cNvPr id="5" name="TextBox 4">
            <a:extLst>
              <a:ext uri="{FF2B5EF4-FFF2-40B4-BE49-F238E27FC236}">
                <a16:creationId xmlns:a16="http://schemas.microsoft.com/office/drawing/2014/main" id="{A3E9E9FE-CED5-4BE8-959D-77D2561B559E}"/>
              </a:ext>
            </a:extLst>
          </p:cNvPr>
          <p:cNvSpPr txBox="1"/>
          <p:nvPr/>
        </p:nvSpPr>
        <p:spPr>
          <a:xfrm>
            <a:off x="1166070" y="2362918"/>
            <a:ext cx="4345497" cy="3416320"/>
          </a:xfrm>
          <a:prstGeom prst="rect">
            <a:avLst/>
          </a:prstGeom>
          <a:noFill/>
        </p:spPr>
        <p:txBody>
          <a:bodyPr wrap="square" rtlCol="0">
            <a:spAutoFit/>
          </a:bodyPr>
          <a:lstStyle/>
          <a:p>
            <a:r>
              <a:rPr lang="en-US" b="1" dirty="0"/>
              <a:t>Head Office</a:t>
            </a:r>
          </a:p>
          <a:p>
            <a:r>
              <a:rPr lang="en-US" dirty="0"/>
              <a:t>407, </a:t>
            </a:r>
            <a:r>
              <a:rPr lang="en-US" dirty="0" err="1"/>
              <a:t>Radhe</a:t>
            </a:r>
            <a:r>
              <a:rPr lang="en-US" dirty="0"/>
              <a:t> </a:t>
            </a:r>
            <a:r>
              <a:rPr lang="en-US" dirty="0" err="1"/>
              <a:t>Kishan</a:t>
            </a:r>
            <a:r>
              <a:rPr lang="en-US" dirty="0"/>
              <a:t> Arista, </a:t>
            </a:r>
            <a:r>
              <a:rPr lang="en-US" dirty="0" err="1"/>
              <a:t>Opp</a:t>
            </a:r>
            <a:r>
              <a:rPr lang="en-US" dirty="0"/>
              <a:t> </a:t>
            </a:r>
            <a:r>
              <a:rPr lang="en-US" dirty="0" err="1"/>
              <a:t>Hirabhai</a:t>
            </a:r>
            <a:r>
              <a:rPr lang="en-US" dirty="0"/>
              <a:t> Tower, Jawahar Chowk, </a:t>
            </a:r>
            <a:r>
              <a:rPr lang="en-US" dirty="0" err="1"/>
              <a:t>UttamNagar</a:t>
            </a:r>
            <a:r>
              <a:rPr lang="en-US" dirty="0"/>
              <a:t>, </a:t>
            </a:r>
            <a:r>
              <a:rPr lang="en-US" dirty="0" err="1"/>
              <a:t>Maninagar</a:t>
            </a:r>
            <a:r>
              <a:rPr lang="en-US" dirty="0"/>
              <a:t> Ahmedabad - 380008, Gujarat, India</a:t>
            </a:r>
          </a:p>
          <a:p>
            <a:endParaRPr lang="en-US" dirty="0"/>
          </a:p>
          <a:p>
            <a:r>
              <a:rPr lang="en-US" dirty="0">
                <a:solidFill>
                  <a:srgbClr val="0E7DC2"/>
                </a:solidFill>
                <a:hlinkClick r:id="rId2">
                  <a:extLst>
                    <a:ext uri="{A12FA001-AC4F-418D-AE19-62706E023703}">
                      <ahyp:hlinkClr xmlns:ahyp="http://schemas.microsoft.com/office/drawing/2018/hyperlinkcolor" val="tx"/>
                    </a:ext>
                  </a:extLst>
                </a:hlinkClick>
              </a:rPr>
              <a:t>+917572922282</a:t>
            </a:r>
            <a:endParaRPr lang="en-US" dirty="0">
              <a:solidFill>
                <a:srgbClr val="0E7DC2"/>
              </a:solidFill>
            </a:endParaRPr>
          </a:p>
          <a:p>
            <a:endParaRPr lang="en-US" dirty="0">
              <a:solidFill>
                <a:srgbClr val="0E7DC2"/>
              </a:solidFill>
            </a:endParaRPr>
          </a:p>
          <a:p>
            <a:r>
              <a:rPr lang="en-US" dirty="0">
                <a:solidFill>
                  <a:srgbClr val="0E7DC2"/>
                </a:solidFill>
                <a:hlinkClick r:id="rId3">
                  <a:extLst>
                    <a:ext uri="{A12FA001-AC4F-418D-AE19-62706E023703}">
                      <ahyp:hlinkClr xmlns:ahyp="http://schemas.microsoft.com/office/drawing/2018/hyperlinkcolor" val="tx"/>
                    </a:ext>
                  </a:extLst>
                </a:hlinkClick>
              </a:rPr>
              <a:t>mkt@akshengineering.com</a:t>
            </a:r>
            <a:endParaRPr lang="en-US" dirty="0">
              <a:solidFill>
                <a:srgbClr val="0E7DC2"/>
              </a:solidFill>
            </a:endParaRPr>
          </a:p>
          <a:p>
            <a:endParaRPr lang="en-US" dirty="0">
              <a:solidFill>
                <a:srgbClr val="0E7DC2"/>
              </a:solidFill>
            </a:endParaRPr>
          </a:p>
          <a:p>
            <a:r>
              <a:rPr lang="en-US" dirty="0">
                <a:solidFill>
                  <a:srgbClr val="0E7DC2"/>
                </a:solidFill>
                <a:hlinkClick r:id="rId4">
                  <a:extLst>
                    <a:ext uri="{A12FA001-AC4F-418D-AE19-62706E023703}">
                      <ahyp:hlinkClr xmlns:ahyp="http://schemas.microsoft.com/office/drawing/2018/hyperlinkcolor" val="tx"/>
                    </a:ext>
                  </a:extLst>
                </a:hlinkClick>
              </a:rPr>
              <a:t>www.akshengineering.com</a:t>
            </a:r>
            <a:endParaRPr lang="en-US" dirty="0">
              <a:solidFill>
                <a:srgbClr val="0E7DC2"/>
              </a:solidFill>
            </a:endParaRPr>
          </a:p>
          <a:p>
            <a:endParaRPr lang="en-US" dirty="0"/>
          </a:p>
        </p:txBody>
      </p:sp>
      <p:pic>
        <p:nvPicPr>
          <p:cNvPr id="10" name="Picture 9">
            <a:extLst>
              <a:ext uri="{FF2B5EF4-FFF2-40B4-BE49-F238E27FC236}">
                <a16:creationId xmlns:a16="http://schemas.microsoft.com/office/drawing/2014/main" id="{E91305F1-0FB3-4F9C-968C-9335D1007C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7613" y="569453"/>
            <a:ext cx="2306274" cy="5449640"/>
          </a:xfrm>
          <a:prstGeom prst="rect">
            <a:avLst/>
          </a:prstGeom>
        </p:spPr>
      </p:pic>
    </p:spTree>
    <p:extLst>
      <p:ext uri="{BB962C8B-B14F-4D97-AF65-F5344CB8AC3E}">
        <p14:creationId xmlns:p14="http://schemas.microsoft.com/office/powerpoint/2010/main" val="412797136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theme/theme1.xml><?xml version="1.0" encoding="utf-8"?>
<a:theme xmlns:a="http://schemas.openxmlformats.org/drawingml/2006/main" name="RetrospectVTI">
  <a:themeElements>
    <a:clrScheme name="Custom 1">
      <a:dk1>
        <a:sysClr val="windowText" lastClr="000000"/>
      </a:dk1>
      <a:lt1>
        <a:sysClr val="window" lastClr="FFFFFF"/>
      </a:lt1>
      <a:dk2>
        <a:srgbClr val="344068"/>
      </a:dk2>
      <a:lt2>
        <a:srgbClr val="D9E0E6"/>
      </a:lt2>
      <a:accent1>
        <a:srgbClr val="0E7DC2"/>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Classic Company All Hands_Win32_MS v3" id="{1F352A5D-0EBE-49A2-9FF7-DEF81AB6F3C6}" vid="{D35781EA-2188-4D84-8966-791644CE13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0A2CB4-6869-426F-8BC4-A32C90CBE263}">
  <ds:schemaRefs>
    <ds:schemaRef ds:uri="http://schemas.microsoft.com/sharepoint/v3/contenttype/forms"/>
  </ds:schemaRefs>
</ds:datastoreItem>
</file>

<file path=customXml/itemProps2.xml><?xml version="1.0" encoding="utf-8"?>
<ds:datastoreItem xmlns:ds="http://schemas.openxmlformats.org/officeDocument/2006/customXml" ds:itemID="{A4E879E6-8FFE-4154-8F2A-F7518B89B376}">
  <ds:schemaRefs>
    <ds:schemaRef ds:uri="http://schemas.microsoft.com/office/2006/documentManagement/types"/>
    <ds:schemaRef ds:uri="http://purl.org/dc/elements/1.1/"/>
    <ds:schemaRef ds:uri="http://schemas.microsoft.com/office/infopath/2007/PartnerControls"/>
    <ds:schemaRef ds:uri="http://www.w3.org/XML/1998/namespace"/>
    <ds:schemaRef ds:uri="http://schemas.microsoft.com/office/2006/metadata/properties"/>
    <ds:schemaRef ds:uri="http://purl.org/dc/terms/"/>
    <ds:schemaRef ds:uri="http://purl.org/dc/dcmitype/"/>
    <ds:schemaRef ds:uri="http://schemas.openxmlformats.org/package/2006/metadata/core-properties"/>
    <ds:schemaRef ds:uri="16c05727-aa75-4e4a-9b5f-8a80a1165891"/>
    <ds:schemaRef ds:uri="71af3243-3dd4-4a8d-8c0d-dd76da1f02a5"/>
  </ds:schemaRefs>
</ds:datastoreItem>
</file>

<file path=customXml/itemProps3.xml><?xml version="1.0" encoding="utf-8"?>
<ds:datastoreItem xmlns:ds="http://schemas.openxmlformats.org/officeDocument/2006/customXml" ds:itemID="{A941CA7C-A0BF-44EF-B2E5-7539C3B9B0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429</Words>
  <Application>Microsoft Office PowerPoint</Application>
  <PresentationFormat>Widescreen</PresentationFormat>
  <Paragraphs>27</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Calibri</vt:lpstr>
      <vt:lpstr>Calibri Light</vt:lpstr>
      <vt:lpstr>Wingdings</vt:lpstr>
      <vt:lpstr>RetrospectVTI</vt:lpstr>
      <vt:lpstr>Flash Dryer Working Principle</vt:lpstr>
      <vt:lpstr>Breakdown of the  Flash Dryer Working Principle</vt:lpstr>
      <vt:lpstr>Here’s a breakdown of flash dryer working principle:</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2025-05-03T09:19:04Z</dcterms:created>
  <dcterms:modified xsi:type="dcterms:W3CDTF">2025-07-01T10:33:44Z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